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9906000" cy="6858000"/>
  <p:notesSz cx="9906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42950" y="2125980"/>
            <a:ext cx="84201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485900" y="3840480"/>
            <a:ext cx="69342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95300" y="1577340"/>
            <a:ext cx="430911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101590" y="1577340"/>
            <a:ext cx="430911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6148" y="0"/>
            <a:ext cx="9873742" cy="683074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95300" y="274320"/>
            <a:ext cx="8915400" cy="1097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95300" y="1577340"/>
            <a:ext cx="89154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368040" y="6377940"/>
            <a:ext cx="31699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95300" y="6377940"/>
            <a:ext cx="22783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132320" y="6377940"/>
            <a:ext cx="22783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629405" y="4040251"/>
            <a:ext cx="2649220" cy="1031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solidFill>
                  <a:srgbClr val="205F9A"/>
                </a:solidFill>
                <a:latin typeface="Verdana"/>
                <a:cs typeface="Verdana"/>
              </a:rPr>
              <a:t>Hounslow</a:t>
            </a:r>
            <a:r>
              <a:rPr dirty="0" sz="1800" spc="-130">
                <a:solidFill>
                  <a:srgbClr val="205F9A"/>
                </a:solidFill>
                <a:latin typeface="Verdana"/>
                <a:cs typeface="Verdana"/>
              </a:rPr>
              <a:t> </a:t>
            </a:r>
            <a:r>
              <a:rPr dirty="0" sz="1800" spc="-40">
                <a:solidFill>
                  <a:srgbClr val="205F9A"/>
                </a:solidFill>
                <a:latin typeface="Verdana"/>
                <a:cs typeface="Verdana"/>
              </a:rPr>
              <a:t>Heath</a:t>
            </a:r>
            <a:r>
              <a:rPr dirty="0" sz="1800" spc="-130">
                <a:solidFill>
                  <a:srgbClr val="205F9A"/>
                </a:solidFill>
                <a:latin typeface="Verdana"/>
                <a:cs typeface="Verdana"/>
              </a:rPr>
              <a:t> </a:t>
            </a:r>
            <a:r>
              <a:rPr dirty="0" sz="1800" spc="-10">
                <a:solidFill>
                  <a:srgbClr val="205F9A"/>
                </a:solidFill>
                <a:latin typeface="Verdana"/>
                <a:cs typeface="Verdana"/>
              </a:rPr>
              <a:t>School</a:t>
            </a:r>
            <a:endParaRPr sz="1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1410"/>
              </a:spcBef>
            </a:pPr>
            <a:endParaRPr sz="1800"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 sz="1800" spc="-40">
                <a:solidFill>
                  <a:srgbClr val="205F9A"/>
                </a:solidFill>
                <a:latin typeface="Verdana"/>
                <a:cs typeface="Verdana"/>
              </a:rPr>
              <a:t>19/12/2025</a:t>
            </a:r>
            <a:endParaRPr sz="1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Hollie Summerfield</dc:creator>
  <dc:title>PowerPoint Presentation</dc:title>
  <dcterms:created xsi:type="dcterms:W3CDTF">2026-01-07T10:59:44Z</dcterms:created>
  <dcterms:modified xsi:type="dcterms:W3CDTF">2026-01-07T10:59:44Z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2025-12-19T00:00:00Z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2026-01-07T00:00:00Z</vt:filetime>
  </property>
  <property fmtid="{D5CDD505-2E9C-101B-9397-08002B2CF9AE}" pid="5" name="Producer">
    <vt:lpwstr>Microsoft® PowerPoint® for Microsoft 365</vt:lpwstr>
  </property>
</Properties>
</file>